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1" r:id="rId1"/>
  </p:sldMasterIdLst>
  <p:sldIdLst>
    <p:sldId id="256" r:id="rId2"/>
    <p:sldId id="273" r:id="rId3"/>
    <p:sldId id="283" r:id="rId4"/>
    <p:sldId id="284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2" d="100"/>
          <a:sy n="72" d="100"/>
        </p:scale>
        <p:origin x="40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0725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9589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2158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911024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19539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870871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3655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96738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948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1512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8887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5195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5534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7346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6166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637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9816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7/21/2021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66033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  <p:sldLayoutId id="2147483714" r:id="rId13"/>
    <p:sldLayoutId id="2147483715" r:id="rId14"/>
    <p:sldLayoutId id="2147483716" r:id="rId15"/>
    <p:sldLayoutId id="2147483717" r:id="rId16"/>
    <p:sldLayoutId id="214748371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9218" y="868480"/>
            <a:ext cx="10873564" cy="2434856"/>
          </a:xfrm>
        </p:spPr>
        <p:txBody>
          <a:bodyPr/>
          <a:lstStyle/>
          <a:p>
            <a:pPr algn="ctr"/>
            <a:r>
              <a:rPr lang="zh-TW" altLang="en-US" sz="6000" b="1" dirty="0">
                <a:latin typeface="DFKai-SB" panose="03000509000000000000" pitchFamily="65" charset="-120"/>
                <a:ea typeface="DFKai-SB" panose="03000509000000000000" pitchFamily="65" charset="-120"/>
              </a:rPr>
              <a:t>讚美天上主宰 </a:t>
            </a:r>
            <a:br>
              <a:rPr lang="en-PH" altLang="zh-TW" sz="4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600" b="1" dirty="0">
                <a:latin typeface="Candara" panose="020E0502030303020204" pitchFamily="34" charset="0"/>
              </a:rPr>
              <a:t>praise be to god most high</a:t>
            </a:r>
            <a:endParaRPr lang="en-US" sz="36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5153" y="202019"/>
            <a:ext cx="9959500" cy="6283841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讚美天上主宰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   O- lo Thi</a:t>
            </a:r>
            <a:r>
              <a:rPr lang="en-PH" altLang="zh-TW" sz="32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teng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Chu-chai</a:t>
            </a:r>
            <a:r>
              <a:rPr lang="en-PH" altLang="zh-TW" sz="32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創造天地和海</a:t>
            </a:r>
            <a:r>
              <a:rPr lang="zh-TW" altLang="en-US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Chhong-cho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thi</a:t>
            </a:r>
            <a:r>
              <a:rPr lang="en-PH" altLang="zh-TW" sz="32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toe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kap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hai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Glory to Thee above,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Maker, of all in love,</a:t>
            </a:r>
          </a:p>
        </p:txBody>
      </p:sp>
    </p:spTree>
    <p:extLst>
      <p:ext uri="{BB962C8B-B14F-4D97-AF65-F5344CB8AC3E}">
        <p14:creationId xmlns:p14="http://schemas.microsoft.com/office/powerpoint/2010/main" val="3647349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0695" y="388474"/>
            <a:ext cx="9792586" cy="5613991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保護萬民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        Po- ho  ban-bin,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人人在普天下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  Lang-lang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 pho- thi</a:t>
            </a:r>
            <a:r>
              <a:rPr lang="en-US" sz="32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-e.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Grant us O Lord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All praise be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giv’n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to Thee</a:t>
            </a:r>
          </a:p>
        </p:txBody>
      </p:sp>
    </p:spTree>
    <p:extLst>
      <p:ext uri="{BB962C8B-B14F-4D97-AF65-F5344CB8AC3E}">
        <p14:creationId xmlns:p14="http://schemas.microsoft.com/office/powerpoint/2010/main" val="19810970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5957" y="175437"/>
            <a:ext cx="9718157" cy="6507126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同心讚美上帝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Tang-sim  o- lo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Siong-te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讚美三位一體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父子聖神</a:t>
            </a:r>
            <a:r>
              <a:rPr lang="zh-TW" altLang="en-US" sz="1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。</a:t>
            </a:r>
            <a:endParaRPr lang="en-PH" altLang="zh-TW" sz="18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O- lo   Sam-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it- the,      Pe  Kia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Seng-Sin.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altLang="zh-TW" sz="22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Thou blessed, One in Three,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Father, Son, Spirit, be by all adored.</a:t>
            </a:r>
          </a:p>
          <a:p>
            <a:pPr marL="514350" indent="-514350" algn="ctr">
              <a:lnSpc>
                <a:spcPct val="100000"/>
              </a:lnSpc>
              <a:buAutoNum type="arabicPeriod"/>
            </a:pPr>
            <a:endParaRPr lang="en-US" sz="35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4073676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1825</TotalTime>
  <Words>140</Words>
  <Application>Microsoft Office PowerPoint</Application>
  <PresentationFormat>Widescreen</PresentationFormat>
  <Paragraphs>22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DFKai-SB</vt:lpstr>
      <vt:lpstr>Candara</vt:lpstr>
      <vt:lpstr>Century Gothic</vt:lpstr>
      <vt:lpstr>Wingdings 3</vt:lpstr>
      <vt:lpstr>Slice</vt:lpstr>
      <vt:lpstr>讚美天上主宰  praise be to god most high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238</cp:revision>
  <dcterms:created xsi:type="dcterms:W3CDTF">2020-01-10T06:25:13Z</dcterms:created>
  <dcterms:modified xsi:type="dcterms:W3CDTF">2021-07-21T02:29:33Z</dcterms:modified>
</cp:coreProperties>
</file>